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Default Extension="jpg" ContentType="image/jpg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20104100" cy="12147550"/>
  <p:notesSz cx="20104100" cy="1214755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765740"/>
            <a:ext cx="17088486" cy="2550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802628"/>
            <a:ext cx="14072870" cy="3036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1005205" y="2793936"/>
            <a:ext cx="8745284" cy="80173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10353611" y="2793936"/>
            <a:ext cx="8745284" cy="80173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5205" y="485902"/>
            <a:ext cx="18093690" cy="19436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793936"/>
            <a:ext cx="18093690" cy="80173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835394" y="11297222"/>
            <a:ext cx="6433312" cy="6073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1005205" y="11297222"/>
            <a:ext cx="4623943" cy="6073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4474953" y="11297222"/>
            <a:ext cx="4623943" cy="6073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214251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214251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21425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214251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21425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21425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214251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21425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21425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2024-06-30T09:38:30Z</dcterms:created>
  <dcterms:modified xsi:type="dcterms:W3CDTF">2024-06-30T09:38:30Z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2024-06-30T00:00:00Z</vt:filetime>
  </property>
  <property fmtid="{D5CDD505-2E9C-101B-9397-08002B2CF9AE}" pid="3" name="Creator">
    <vt:lpwstr>Adobe Acrobat 24.2</vt:lpwstr>
  </property>
  <property fmtid="{D5CDD505-2E9C-101B-9397-08002B2CF9AE}" pid="4" name="LastSaved">
    <vt:filetime>2024-06-30T00:00:00Z</vt:filetime>
  </property>
</Properties>
</file>